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6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5501 BLK MC NEIL DR (MCNEIL HIGH SCHOOL)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6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5501 BLK MC NEIL DR (MCNEIL HIGH SCHOOL)
Intersection ID: 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5501 BLK MC NEIL DR (MCNEIL HIGH SCHOOL)
Intersection ID: 0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6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5501 BLK MC NEIL DR (MCNEIL HIGH SCHOOL)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